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4" r:id="rId10"/>
    <p:sldId id="265" r:id="rId11"/>
    <p:sldId id="266" r:id="rId12"/>
    <p:sldId id="267" r:id="rId13"/>
    <p:sldId id="268" r:id="rId14"/>
    <p:sldId id="269" r:id="rId15"/>
    <p:sldId id="271" r:id="rId16"/>
    <p:sldId id="270"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99D6C4-F8F7-4F85-9C1C-24E8118002F0}" v="2" dt="2025-04-30T15:05:46.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B45E-8988-E06A-F6F0-340968DBC2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69BF707-E602-C0A0-F244-7638CF521E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BBC793A-DE88-8B07-4603-4B68DDEE55F3}"/>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5" name="Footer Placeholder 4">
            <a:extLst>
              <a:ext uri="{FF2B5EF4-FFF2-40B4-BE49-F238E27FC236}">
                <a16:creationId xmlns:a16="http://schemas.microsoft.com/office/drawing/2014/main" id="{6BB80167-9029-0125-0C53-FEFB6585CB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103BD72-2328-7170-6DCD-8A18F9F3D6CF}"/>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122962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E799A-23C5-A4CC-4C59-A6B4C04FF8C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7055F71-B3EB-6FF0-9AB6-606F739A6A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25FF140-069D-F822-A9CB-F5751534F6EA}"/>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5" name="Footer Placeholder 4">
            <a:extLst>
              <a:ext uri="{FF2B5EF4-FFF2-40B4-BE49-F238E27FC236}">
                <a16:creationId xmlns:a16="http://schemas.microsoft.com/office/drawing/2014/main" id="{7FF0E8DF-10B4-E1AC-FD29-7A7D77C652E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4AE780-3901-758B-6CA8-BA1D9748CEB5}"/>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42003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E27F71-390E-50E1-9522-BA3EE3ECB0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63293CE-784F-5AEA-3336-EBDA3CB301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285214C-A862-0130-BEDA-4AEFAC30681C}"/>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5" name="Footer Placeholder 4">
            <a:extLst>
              <a:ext uri="{FF2B5EF4-FFF2-40B4-BE49-F238E27FC236}">
                <a16:creationId xmlns:a16="http://schemas.microsoft.com/office/drawing/2014/main" id="{6A418A3F-3403-468F-2225-23F618DD193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F4EF15C-79BB-2237-2EFE-E7EEE4294224}"/>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69303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501C9-BB0A-96AD-A47B-9E1C0520A7D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78327D2-3B19-ED23-D436-7CB43DEE3D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B2AA801-5A52-0364-5A79-1CCE059B4737}"/>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5" name="Footer Placeholder 4">
            <a:extLst>
              <a:ext uri="{FF2B5EF4-FFF2-40B4-BE49-F238E27FC236}">
                <a16:creationId xmlns:a16="http://schemas.microsoft.com/office/drawing/2014/main" id="{0A4B619A-1821-03CC-9FC2-E2DEAB9916A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BBC582-ED6F-8153-75A8-4AF1670428EB}"/>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47542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72D5B-5CFC-AF7C-49AD-E48A37C8EC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AC09724-E66D-4C8A-432E-32A29BDA62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8A3E1E-9118-A9CC-EF74-8CCF5004E4C2}"/>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5" name="Footer Placeholder 4">
            <a:extLst>
              <a:ext uri="{FF2B5EF4-FFF2-40B4-BE49-F238E27FC236}">
                <a16:creationId xmlns:a16="http://schemas.microsoft.com/office/drawing/2014/main" id="{1C488446-F923-E198-988B-DF8DE253D24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2186A81-8366-1B70-D149-582260E53D33}"/>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147438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7307-26CD-D7E0-2839-7049F7FDB2D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868F11F-CEB5-55D8-FC91-8CD284150F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573EE2C-54EA-0C7F-3177-B2A0E2798A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5710A55-3BB7-96C3-AFCE-538BA5D25608}"/>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6" name="Footer Placeholder 5">
            <a:extLst>
              <a:ext uri="{FF2B5EF4-FFF2-40B4-BE49-F238E27FC236}">
                <a16:creationId xmlns:a16="http://schemas.microsoft.com/office/drawing/2014/main" id="{34AB6613-2A88-B5AB-D712-184BBB864B4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E2C1D33-D0CD-1636-4306-8815DE9B0C92}"/>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416501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EC07-BDB0-3C7F-A426-A0684934BFA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8B0CCAF-A6F0-7B61-0C76-8B570207C2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274BAF-AD61-3F69-17FA-678A3567BF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F1FFAB6-6BD1-11CA-F3F3-4E902FFEF3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B5DC70-323C-D90B-3F97-AE331A83D6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EC42A56-BBCA-B9C0-7973-03CB6DDD432D}"/>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8" name="Footer Placeholder 7">
            <a:extLst>
              <a:ext uri="{FF2B5EF4-FFF2-40B4-BE49-F238E27FC236}">
                <a16:creationId xmlns:a16="http://schemas.microsoft.com/office/drawing/2014/main" id="{2E9E77B7-C65D-DD7D-B318-9329C351F2E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DE4FAD8-0D06-0DE3-D265-AAF08B861901}"/>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183145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2EC78-5BBC-6F80-9EA2-4E600D2CB0B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026DA15-BC6E-CD7D-CC08-D3AFB7CA36A1}"/>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4" name="Footer Placeholder 3">
            <a:extLst>
              <a:ext uri="{FF2B5EF4-FFF2-40B4-BE49-F238E27FC236}">
                <a16:creationId xmlns:a16="http://schemas.microsoft.com/office/drawing/2014/main" id="{A11D259C-A4C2-53CF-EDD5-8119AD055B8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C1561E3-1DA4-1234-C05F-7C543AA29F30}"/>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3012919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8E7DEE-F8B4-1684-E443-F23E6083BE6B}"/>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3" name="Footer Placeholder 2">
            <a:extLst>
              <a:ext uri="{FF2B5EF4-FFF2-40B4-BE49-F238E27FC236}">
                <a16:creationId xmlns:a16="http://schemas.microsoft.com/office/drawing/2014/main" id="{C26E1AF9-4F2F-922F-8369-7AE42C7C033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6DF1C90-A251-52A9-06A7-E626C72A3441}"/>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2843869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C6A22-2867-6B65-5C44-6AE58708A7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FCFB594-A812-8A55-C854-E38BD457DC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908F55E-351D-6A5D-11E5-AE993F59F5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AE057D-9FB0-88D6-A5E5-8E61643A6365}"/>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6" name="Footer Placeholder 5">
            <a:extLst>
              <a:ext uri="{FF2B5EF4-FFF2-40B4-BE49-F238E27FC236}">
                <a16:creationId xmlns:a16="http://schemas.microsoft.com/office/drawing/2014/main" id="{D5CDECE1-7D21-B4CA-15A7-32FAE213656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D249446-D307-238A-296A-B477C90B2A3D}"/>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363879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3D9A-1B94-69FA-5973-546B4BD509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01BF794-3610-82C2-AFA3-1C2F930A2A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BE2D14A-CE53-DA85-11C6-AF1E3BED1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24D5C0-03D4-D4DF-7EDE-940301655E34}"/>
              </a:ext>
            </a:extLst>
          </p:cNvPr>
          <p:cNvSpPr>
            <a:spLocks noGrp="1"/>
          </p:cNvSpPr>
          <p:nvPr>
            <p:ph type="dt" sz="half" idx="10"/>
          </p:nvPr>
        </p:nvSpPr>
        <p:spPr/>
        <p:txBody>
          <a:bodyPr/>
          <a:lstStyle/>
          <a:p>
            <a:fld id="{7DE5E5F4-C85C-4313-A107-D9222B60D8EF}" type="datetimeFigureOut">
              <a:rPr lang="en-CA" smtClean="0"/>
              <a:t>2025-05-02</a:t>
            </a:fld>
            <a:endParaRPr lang="en-CA"/>
          </a:p>
        </p:txBody>
      </p:sp>
      <p:sp>
        <p:nvSpPr>
          <p:cNvPr id="6" name="Footer Placeholder 5">
            <a:extLst>
              <a:ext uri="{FF2B5EF4-FFF2-40B4-BE49-F238E27FC236}">
                <a16:creationId xmlns:a16="http://schemas.microsoft.com/office/drawing/2014/main" id="{73E471CB-DC6B-204F-045B-4BF8FA5CBCD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BBE1C79-C25D-469D-712A-3BBB23AC0889}"/>
              </a:ext>
            </a:extLst>
          </p:cNvPr>
          <p:cNvSpPr>
            <a:spLocks noGrp="1"/>
          </p:cNvSpPr>
          <p:nvPr>
            <p:ph type="sldNum" sz="quarter" idx="12"/>
          </p:nvPr>
        </p:nvSpPr>
        <p:spPr/>
        <p:txBody>
          <a:bodyPr/>
          <a:lstStyle/>
          <a:p>
            <a:fld id="{CFDBC9D9-ACE3-427F-B861-3AFB13CBD2D0}" type="slidenum">
              <a:rPr lang="en-CA" smtClean="0"/>
              <a:t>‹#›</a:t>
            </a:fld>
            <a:endParaRPr lang="en-CA"/>
          </a:p>
        </p:txBody>
      </p:sp>
    </p:spTree>
    <p:extLst>
      <p:ext uri="{BB962C8B-B14F-4D97-AF65-F5344CB8AC3E}">
        <p14:creationId xmlns:p14="http://schemas.microsoft.com/office/powerpoint/2010/main" val="708155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3251A0-7241-4C74-A677-6C1092E073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381822B-DA53-62F5-D5AC-D44490090E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757AF2C-157D-5935-2EC3-AE5B2C4074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E5E5F4-C85C-4313-A107-D9222B60D8EF}" type="datetimeFigureOut">
              <a:rPr lang="en-CA" smtClean="0"/>
              <a:t>2025-05-02</a:t>
            </a:fld>
            <a:endParaRPr lang="en-CA"/>
          </a:p>
        </p:txBody>
      </p:sp>
      <p:sp>
        <p:nvSpPr>
          <p:cNvPr id="5" name="Footer Placeholder 4">
            <a:extLst>
              <a:ext uri="{FF2B5EF4-FFF2-40B4-BE49-F238E27FC236}">
                <a16:creationId xmlns:a16="http://schemas.microsoft.com/office/drawing/2014/main" id="{1D94968B-6047-E693-D57E-98BA22DAC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EC081072-C967-43BC-CBD4-C6BBBB2E11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DBC9D9-ACE3-427F-B861-3AFB13CBD2D0}" type="slidenum">
              <a:rPr lang="en-CA" smtClean="0"/>
              <a:t>‹#›</a:t>
            </a:fld>
            <a:endParaRPr lang="en-CA"/>
          </a:p>
        </p:txBody>
      </p:sp>
    </p:spTree>
    <p:extLst>
      <p:ext uri="{BB962C8B-B14F-4D97-AF65-F5344CB8AC3E}">
        <p14:creationId xmlns:p14="http://schemas.microsoft.com/office/powerpoint/2010/main" val="2632323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6944-7D11-1722-F4BB-52A6FAB10EE5}"/>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DE3FFB94-0FC8-847F-2F9C-E7144966CC13}"/>
              </a:ext>
            </a:extLst>
          </p:cNvPr>
          <p:cNvSpPr>
            <a:spLocks noGrp="1"/>
          </p:cNvSpPr>
          <p:nvPr>
            <p:ph type="subTitle" idx="1"/>
          </p:nvPr>
        </p:nvSpPr>
        <p:spPr>
          <a:xfrm>
            <a:off x="381000" y="1295399"/>
            <a:ext cx="11419114" cy="5279571"/>
          </a:xfrm>
        </p:spPr>
        <p:txBody>
          <a:bodyPr>
            <a:normAutofit lnSpcReduction="10000"/>
          </a:bodyPr>
          <a:lstStyle/>
          <a:p>
            <a:r>
              <a:rPr lang="en-CA" b="1" u="sng" dirty="0"/>
              <a:t>If you are not using N1MM</a:t>
            </a:r>
          </a:p>
          <a:p>
            <a:pPr marL="342900" indent="-342900">
              <a:buFontTx/>
              <a:buChar char="-"/>
            </a:pPr>
            <a:r>
              <a:rPr lang="en-CA" dirty="0"/>
              <a:t>download/install N1MM (auto update to latest version)</a:t>
            </a:r>
          </a:p>
          <a:p>
            <a:pPr marL="342900" indent="-342900">
              <a:buFontTx/>
              <a:buChar char="-"/>
            </a:pPr>
            <a:r>
              <a:rPr lang="en-CA" dirty="0"/>
              <a:t>You may be asked to restart computer to finish initial setup</a:t>
            </a:r>
          </a:p>
          <a:p>
            <a:pPr marL="342900" indent="-342900">
              <a:buFontTx/>
              <a:buChar char="-"/>
            </a:pPr>
            <a:r>
              <a:rPr lang="en-CA" dirty="0"/>
              <a:t>Configure Tab – Station Info</a:t>
            </a:r>
          </a:p>
          <a:p>
            <a:pPr marL="342900" indent="-342900">
              <a:buFontTx/>
              <a:buChar char="-"/>
            </a:pPr>
            <a:r>
              <a:rPr lang="en-CA" dirty="0"/>
              <a:t>Configure Tab – Hardware (Radio/Computer comms)</a:t>
            </a:r>
          </a:p>
          <a:p>
            <a:pPr marL="342900" indent="-342900">
              <a:buFontTx/>
              <a:buChar char="-"/>
            </a:pPr>
            <a:r>
              <a:rPr lang="en-CA" dirty="0"/>
              <a:t>From Files Tab,  – select new </a:t>
            </a:r>
            <a:r>
              <a:rPr lang="en-CA" dirty="0" err="1"/>
              <a:t>Dbase</a:t>
            </a:r>
            <a:r>
              <a:rPr lang="en-CA" dirty="0"/>
              <a:t> (replace default </a:t>
            </a:r>
            <a:r>
              <a:rPr lang="en-CA" dirty="0" err="1"/>
              <a:t>nam</a:t>
            </a:r>
            <a:r>
              <a:rPr lang="en-CA" dirty="0"/>
              <a:t> with your </a:t>
            </a:r>
            <a:r>
              <a:rPr lang="en-CA" dirty="0" err="1"/>
              <a:t>Dbase</a:t>
            </a:r>
            <a:r>
              <a:rPr lang="en-CA" dirty="0"/>
              <a:t> name)</a:t>
            </a:r>
          </a:p>
          <a:p>
            <a:pPr marL="342900" indent="-342900">
              <a:buFontTx/>
              <a:buChar char="-"/>
            </a:pPr>
            <a:r>
              <a:rPr lang="en-CA" dirty="0"/>
              <a:t>From Files Tab – select New Contest (QSO Party)</a:t>
            </a:r>
          </a:p>
          <a:p>
            <a:pPr marL="342900" indent="-342900">
              <a:buFontTx/>
              <a:buChar char="-"/>
            </a:pPr>
            <a:r>
              <a:rPr lang="en-CA" dirty="0"/>
              <a:t>Then select AC from the QSO Party list</a:t>
            </a:r>
          </a:p>
          <a:p>
            <a:pPr marL="342900" indent="-342900">
              <a:buFontTx/>
              <a:buChar char="-"/>
            </a:pPr>
            <a:r>
              <a:rPr lang="en-CA" dirty="0"/>
              <a:t>Setup the remainder of this page to how you will work</a:t>
            </a:r>
          </a:p>
          <a:p>
            <a:pPr marL="342900" indent="-342900">
              <a:buFontTx/>
              <a:buChar char="-"/>
            </a:pPr>
            <a:r>
              <a:rPr lang="en-CA" dirty="0"/>
              <a:t>Exchange Field – insert – NSKGS (NS + county abbreviation)</a:t>
            </a:r>
          </a:p>
          <a:p>
            <a:pPr marL="342900" indent="-342900">
              <a:buFontTx/>
              <a:buChar char="-"/>
            </a:pPr>
            <a:r>
              <a:rPr lang="en-CA" dirty="0"/>
              <a:t>Presently there is no Call History for this contest</a:t>
            </a:r>
          </a:p>
          <a:p>
            <a:pPr marL="342900" indent="-342900">
              <a:buFontTx/>
              <a:buChar char="-"/>
            </a:pPr>
            <a:r>
              <a:rPr lang="en-CA" dirty="0"/>
              <a:t>Import County information</a:t>
            </a:r>
          </a:p>
        </p:txBody>
      </p:sp>
    </p:spTree>
    <p:extLst>
      <p:ext uri="{BB962C8B-B14F-4D97-AF65-F5344CB8AC3E}">
        <p14:creationId xmlns:p14="http://schemas.microsoft.com/office/powerpoint/2010/main" val="2265625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4B17D-1DFC-6E13-B74A-CD89309F15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F43250-F6A2-2A2F-E388-C85C60EB625E}"/>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618917EB-8ED7-8D07-D0EC-C3AFC521F99E}"/>
              </a:ext>
            </a:extLst>
          </p:cNvPr>
          <p:cNvSpPr>
            <a:spLocks noGrp="1"/>
          </p:cNvSpPr>
          <p:nvPr>
            <p:ph type="subTitle" idx="1"/>
          </p:nvPr>
        </p:nvSpPr>
        <p:spPr>
          <a:xfrm>
            <a:off x="381000" y="1295399"/>
            <a:ext cx="11419114" cy="5279571"/>
          </a:xfrm>
        </p:spPr>
        <p:txBody>
          <a:bodyPr>
            <a:normAutofit lnSpcReduction="10000"/>
          </a:bodyPr>
          <a:lstStyle/>
          <a:p>
            <a:r>
              <a:rPr lang="en-US" dirty="0"/>
              <a:t>Now lets get to the Contest setup</a:t>
            </a:r>
          </a:p>
          <a:p>
            <a:r>
              <a:rPr lang="en-US" b="1" u="sng" dirty="0"/>
              <a:t>FILE Tab</a:t>
            </a:r>
          </a:p>
          <a:p>
            <a:r>
              <a:rPr lang="en-US" dirty="0"/>
              <a:t>1</a:t>
            </a:r>
            <a:r>
              <a:rPr lang="en-US" baseline="30000" dirty="0"/>
              <a:t>st</a:t>
            </a:r>
            <a:r>
              <a:rPr lang="en-US" dirty="0"/>
              <a:t> New Database – replace </a:t>
            </a:r>
            <a:r>
              <a:rPr lang="en-US" dirty="0" err="1">
                <a:highlight>
                  <a:srgbClr val="FFFF00"/>
                </a:highlight>
              </a:rPr>
              <a:t>nam</a:t>
            </a:r>
            <a:r>
              <a:rPr lang="en-US" dirty="0"/>
              <a:t> with 2025 (or what ever you wish to name your database. Since I use N1MM a lot, I open a new database every year)</a:t>
            </a:r>
          </a:p>
          <a:p>
            <a:endParaRPr lang="en-US" dirty="0"/>
          </a:p>
          <a:p>
            <a:r>
              <a:rPr lang="en-US" dirty="0"/>
              <a:t>Then select – Open New Log in Database </a:t>
            </a:r>
          </a:p>
          <a:p>
            <a:r>
              <a:rPr lang="en-US" dirty="0"/>
              <a:t>From Log Type (Should be highlighted in Blue)  - type the letter Q</a:t>
            </a:r>
          </a:p>
          <a:p>
            <a:r>
              <a:rPr lang="en-US" dirty="0"/>
              <a:t>You should now see </a:t>
            </a:r>
            <a:r>
              <a:rPr lang="en-US" dirty="0" err="1"/>
              <a:t>QSOParty</a:t>
            </a:r>
            <a:r>
              <a:rPr lang="en-US" dirty="0"/>
              <a:t> (if so go to)</a:t>
            </a:r>
          </a:p>
          <a:p>
            <a:r>
              <a:rPr lang="en-US" dirty="0"/>
              <a:t>State or Log Type QSO Party(Right side not quite half way down) – drop down arrow and select “AC”</a:t>
            </a:r>
          </a:p>
          <a:p>
            <a:r>
              <a:rPr lang="en-US" dirty="0"/>
              <a:t>(if AC is not there your version did not update)</a:t>
            </a:r>
          </a:p>
          <a:p>
            <a:r>
              <a:rPr lang="en-US" dirty="0"/>
              <a:t>Go To Tools – Click on 4</a:t>
            </a:r>
            <a:r>
              <a:rPr lang="en-US" baseline="30000" dirty="0"/>
              <a:t>th</a:t>
            </a:r>
            <a:r>
              <a:rPr lang="en-US" dirty="0"/>
              <a:t> line from the bottom and allow N1MM to update to the latest version.  When done you can close the text window that opens.</a:t>
            </a:r>
          </a:p>
        </p:txBody>
      </p:sp>
    </p:spTree>
    <p:extLst>
      <p:ext uri="{BB962C8B-B14F-4D97-AF65-F5344CB8AC3E}">
        <p14:creationId xmlns:p14="http://schemas.microsoft.com/office/powerpoint/2010/main" val="213576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5F6A0-027D-4298-42CA-7163D2EDA7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5A8A17-70A7-D1EF-7F2B-39AFD79626BA}"/>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6806361C-CB19-52C5-477B-EBA19F9ED44F}"/>
              </a:ext>
            </a:extLst>
          </p:cNvPr>
          <p:cNvSpPr>
            <a:spLocks noGrp="1"/>
          </p:cNvSpPr>
          <p:nvPr>
            <p:ph type="subTitle" idx="1"/>
          </p:nvPr>
        </p:nvSpPr>
        <p:spPr>
          <a:xfrm>
            <a:off x="381000" y="1295399"/>
            <a:ext cx="11419114" cy="5279571"/>
          </a:xfrm>
        </p:spPr>
        <p:txBody>
          <a:bodyPr/>
          <a:lstStyle/>
          <a:p>
            <a:r>
              <a:rPr lang="en-US" dirty="0"/>
              <a:t>If you had to update once done</a:t>
            </a:r>
          </a:p>
          <a:p>
            <a:r>
              <a:rPr lang="en-US" dirty="0"/>
              <a:t>Go to FILES – this time select Open Log in Database</a:t>
            </a:r>
          </a:p>
          <a:p>
            <a:r>
              <a:rPr lang="en-US" dirty="0"/>
              <a:t>Make sure QSO Party is highlighted</a:t>
            </a:r>
          </a:p>
          <a:p>
            <a:r>
              <a:rPr lang="en-US" dirty="0"/>
              <a:t>Now go to last step and select “AC”</a:t>
            </a:r>
          </a:p>
          <a:p>
            <a:r>
              <a:rPr lang="en-US" dirty="0"/>
              <a:t>Then click on IMPORT Section List (further down Right side)</a:t>
            </a:r>
          </a:p>
          <a:p>
            <a:r>
              <a:rPr lang="en-US" dirty="0"/>
              <a:t>This will put the approved Counties/Districts in history</a:t>
            </a:r>
          </a:p>
          <a:p>
            <a:endParaRPr lang="en-CA" dirty="0"/>
          </a:p>
        </p:txBody>
      </p:sp>
    </p:spTree>
    <p:extLst>
      <p:ext uri="{BB962C8B-B14F-4D97-AF65-F5344CB8AC3E}">
        <p14:creationId xmlns:p14="http://schemas.microsoft.com/office/powerpoint/2010/main" val="263276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6AB41-8CB5-669A-EFC5-6BBCFF8645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D0712-3DD9-5571-5B23-9A4333446B6F}"/>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75D7A61D-8EC0-F53E-D417-59D2F93D752B}"/>
              </a:ext>
            </a:extLst>
          </p:cNvPr>
          <p:cNvSpPr>
            <a:spLocks noGrp="1"/>
          </p:cNvSpPr>
          <p:nvPr>
            <p:ph type="subTitle" idx="1"/>
          </p:nvPr>
        </p:nvSpPr>
        <p:spPr>
          <a:xfrm>
            <a:off x="381000" y="1295399"/>
            <a:ext cx="11419114" cy="5279571"/>
          </a:xfrm>
        </p:spPr>
        <p:txBody>
          <a:bodyPr/>
          <a:lstStyle/>
          <a:p>
            <a:r>
              <a:rPr lang="en-US" dirty="0"/>
              <a:t>Next Finish setting up your Operator Info</a:t>
            </a:r>
          </a:p>
          <a:p>
            <a:r>
              <a:rPr lang="en-US" dirty="0"/>
              <a:t>These have dropdown lists – Choose those that apply</a:t>
            </a:r>
          </a:p>
          <a:p>
            <a:pPr marL="342900" indent="-342900">
              <a:buFontTx/>
              <a:buChar char="-"/>
            </a:pPr>
            <a:r>
              <a:rPr lang="en-US" dirty="0"/>
              <a:t>Operator (Single or Multi)</a:t>
            </a:r>
          </a:p>
          <a:p>
            <a:pPr marL="342900" indent="-342900">
              <a:buFontTx/>
              <a:buChar char="-"/>
            </a:pPr>
            <a:r>
              <a:rPr lang="en-US" dirty="0"/>
              <a:t>Band – All (unless you only plan to work a single band)</a:t>
            </a:r>
          </a:p>
          <a:p>
            <a:pPr marL="342900" indent="-342900">
              <a:buFontTx/>
              <a:buChar char="-"/>
            </a:pPr>
            <a:r>
              <a:rPr lang="en-CA" dirty="0"/>
              <a:t>Power - High greater than 100 watts, Low 100 watts or less, </a:t>
            </a:r>
            <a:br>
              <a:rPr lang="en-CA" dirty="0"/>
            </a:br>
            <a:r>
              <a:rPr lang="en-CA" dirty="0"/>
              <a:t>QRP less than 5 watts</a:t>
            </a:r>
          </a:p>
          <a:p>
            <a:pPr marL="342900" indent="-342900">
              <a:buFontTx/>
              <a:buChar char="-"/>
            </a:pPr>
            <a:r>
              <a:rPr lang="en-CA" dirty="0"/>
              <a:t>Mode – Choose SSB or CW or SSB + CW</a:t>
            </a:r>
          </a:p>
          <a:p>
            <a:pPr marL="342900" indent="-342900">
              <a:buFontTx/>
              <a:buChar char="-"/>
            </a:pPr>
            <a:r>
              <a:rPr lang="en-CA" dirty="0"/>
              <a:t>Overlay – NA</a:t>
            </a:r>
          </a:p>
          <a:p>
            <a:pPr marL="342900" indent="-342900">
              <a:buFontTx/>
              <a:buChar char="-"/>
            </a:pPr>
            <a:r>
              <a:rPr lang="en-CA" dirty="0"/>
              <a:t>Station – choose the one that applies (operating from home – FIXED)</a:t>
            </a:r>
          </a:p>
          <a:p>
            <a:pPr marL="342900" indent="-342900">
              <a:buFontTx/>
              <a:buChar char="-"/>
            </a:pPr>
            <a:r>
              <a:rPr lang="en-CA" dirty="0"/>
              <a:t>Assisted (choose one)</a:t>
            </a:r>
          </a:p>
          <a:p>
            <a:r>
              <a:rPr lang="en-CA" dirty="0"/>
              <a:t>(If you connect to the cluster and use this you would operate ASSISTED.  Not using cluster – choose – NON-ASSISTED</a:t>
            </a:r>
          </a:p>
        </p:txBody>
      </p:sp>
    </p:spTree>
    <p:extLst>
      <p:ext uri="{BB962C8B-B14F-4D97-AF65-F5344CB8AC3E}">
        <p14:creationId xmlns:p14="http://schemas.microsoft.com/office/powerpoint/2010/main" val="1242506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1C67D4-52FC-2942-5A45-0058243D3E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E43F18-93FB-0B2C-AB10-D4CE88A8AFCC}"/>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4EB23DA6-C6B1-F66B-C0D2-BD7FA227CB0A}"/>
              </a:ext>
            </a:extLst>
          </p:cNvPr>
          <p:cNvSpPr>
            <a:spLocks noGrp="1"/>
          </p:cNvSpPr>
          <p:nvPr>
            <p:ph type="subTitle" idx="1"/>
          </p:nvPr>
        </p:nvSpPr>
        <p:spPr>
          <a:xfrm>
            <a:off x="381000" y="1295399"/>
            <a:ext cx="11419114" cy="5279571"/>
          </a:xfrm>
        </p:spPr>
        <p:txBody>
          <a:bodyPr/>
          <a:lstStyle/>
          <a:p>
            <a:r>
              <a:rPr lang="en-US" dirty="0"/>
              <a:t>Transmitter – one (or the one that applies)</a:t>
            </a:r>
          </a:p>
          <a:p>
            <a:r>
              <a:rPr lang="en-US" dirty="0"/>
              <a:t>Sent Exchange – insert – NSKGS (for Nova Scotia Kings County)</a:t>
            </a:r>
          </a:p>
          <a:p>
            <a:r>
              <a:rPr lang="en-US" dirty="0"/>
              <a:t>(or change to which one apples if you are mobile or portable)</a:t>
            </a:r>
          </a:p>
          <a:p>
            <a:r>
              <a:rPr lang="en-US" dirty="0"/>
              <a:t>Operator – C/S (insert the callsign you are using, if more than one operator insert all the calls, or during the contest once all operators have operated – return here and click on – update operators from log.</a:t>
            </a:r>
          </a:p>
          <a:p>
            <a:endParaRPr lang="en-US" dirty="0"/>
          </a:p>
          <a:p>
            <a:r>
              <a:rPr lang="en-US" dirty="0"/>
              <a:t>If more than one operator, remember, when you change operators do the following</a:t>
            </a:r>
          </a:p>
          <a:p>
            <a:pPr marL="342900" indent="-342900">
              <a:buFontTx/>
              <a:buChar char="-"/>
            </a:pPr>
            <a:r>
              <a:rPr lang="en-US" dirty="0"/>
              <a:t>Ctrl O – insert callsign of new operator.</a:t>
            </a:r>
          </a:p>
          <a:p>
            <a:pPr marL="342900" indent="-342900">
              <a:buFontTx/>
              <a:buChar char="-"/>
            </a:pPr>
            <a:r>
              <a:rPr lang="en-US" dirty="0"/>
              <a:t>Do this each time you change operators.</a:t>
            </a:r>
          </a:p>
          <a:p>
            <a:pPr marL="342900" indent="-342900">
              <a:buFontTx/>
              <a:buChar char="-"/>
            </a:pPr>
            <a:r>
              <a:rPr lang="en-US" dirty="0"/>
              <a:t>Soapbox – Insert comments here if you wish or leave blank</a:t>
            </a:r>
          </a:p>
          <a:p>
            <a:pPr marL="342900" indent="-342900">
              <a:buFontTx/>
              <a:buChar char="-"/>
            </a:pPr>
            <a:r>
              <a:rPr lang="en-US" dirty="0"/>
              <a:t>Once done - CLICK OK (to save changes)</a:t>
            </a:r>
          </a:p>
          <a:p>
            <a:endParaRPr lang="en-CA" dirty="0"/>
          </a:p>
        </p:txBody>
      </p:sp>
    </p:spTree>
    <p:extLst>
      <p:ext uri="{BB962C8B-B14F-4D97-AF65-F5344CB8AC3E}">
        <p14:creationId xmlns:p14="http://schemas.microsoft.com/office/powerpoint/2010/main" val="3274796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269E1-080C-1D82-AF4B-1EFB2E2EBD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0AB3A9-7DB6-F01D-B8E7-7C8377845844}"/>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03985B49-1723-C69B-1EB8-CA521DC8AE3F}"/>
              </a:ext>
            </a:extLst>
          </p:cNvPr>
          <p:cNvSpPr>
            <a:spLocks noGrp="1"/>
          </p:cNvSpPr>
          <p:nvPr>
            <p:ph type="subTitle" idx="1"/>
          </p:nvPr>
        </p:nvSpPr>
        <p:spPr>
          <a:xfrm>
            <a:off x="381000" y="1295399"/>
            <a:ext cx="11419114" cy="5279571"/>
          </a:xfrm>
        </p:spPr>
        <p:txBody>
          <a:bodyPr/>
          <a:lstStyle/>
          <a:p>
            <a:r>
              <a:rPr lang="en-US" dirty="0"/>
              <a:t>The previous slides will get you up and running for the ACQP</a:t>
            </a:r>
          </a:p>
          <a:p>
            <a:endParaRPr lang="en-US" dirty="0"/>
          </a:p>
          <a:p>
            <a:r>
              <a:rPr lang="en-US" dirty="0"/>
              <a:t>If you wish to explore a bit more and work assisted, this is an easy way to do “lazy man Search and Pounce”</a:t>
            </a:r>
          </a:p>
          <a:p>
            <a:r>
              <a:rPr lang="en-US" dirty="0"/>
              <a:t>Select Telnet – and setup a cluster – VE7CC is a common one</a:t>
            </a:r>
          </a:p>
          <a:p>
            <a:r>
              <a:rPr lang="en-US" dirty="0"/>
              <a:t>To operate ASSISTED you must have selected ASSISTED when you set up your Log information (see above)</a:t>
            </a:r>
          </a:p>
        </p:txBody>
      </p:sp>
    </p:spTree>
    <p:extLst>
      <p:ext uri="{BB962C8B-B14F-4D97-AF65-F5344CB8AC3E}">
        <p14:creationId xmlns:p14="http://schemas.microsoft.com/office/powerpoint/2010/main" val="486861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B53B9-5CD5-1BA2-05B4-4877903F43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56DC38-F6C7-A179-DFD7-75990FF58D33}"/>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F4DA22F4-0B9B-9078-3E3E-7F019F9DAA20}"/>
              </a:ext>
            </a:extLst>
          </p:cNvPr>
          <p:cNvSpPr>
            <a:spLocks noGrp="1"/>
          </p:cNvSpPr>
          <p:nvPr>
            <p:ph type="subTitle" idx="1"/>
          </p:nvPr>
        </p:nvSpPr>
        <p:spPr>
          <a:xfrm>
            <a:off x="381000" y="1295399"/>
            <a:ext cx="11419114" cy="5279571"/>
          </a:xfrm>
        </p:spPr>
        <p:txBody>
          <a:bodyPr>
            <a:normAutofit/>
          </a:bodyPr>
          <a:lstStyle/>
          <a:p>
            <a:r>
              <a:rPr lang="en-CA" dirty="0"/>
              <a:t>I would appreciate that if  you try this info to let me not if it worked or if I may have missed a vital step or steps.</a:t>
            </a:r>
          </a:p>
          <a:p>
            <a:r>
              <a:rPr lang="en-CA" b="1" u="sng" dirty="0"/>
              <a:t>See next slide for my contact Info</a:t>
            </a:r>
          </a:p>
          <a:p>
            <a:endParaRPr lang="en-CA" b="1" u="sng" dirty="0"/>
          </a:p>
          <a:p>
            <a:r>
              <a:rPr lang="en-CA" dirty="0"/>
              <a:t>I have assisted many folks with setting up N1MM and I am willing to help you as well.</a:t>
            </a:r>
          </a:p>
          <a:p>
            <a:endParaRPr lang="en-CA" dirty="0"/>
          </a:p>
          <a:p>
            <a:r>
              <a:rPr lang="en-CA" dirty="0"/>
              <a:t>N1MM is a powerful program and is used by most Contesters and </a:t>
            </a:r>
            <a:r>
              <a:rPr lang="en-CA" dirty="0" err="1"/>
              <a:t>DXpeditions</a:t>
            </a:r>
            <a:endParaRPr lang="en-CA" dirty="0"/>
          </a:p>
          <a:p>
            <a:endParaRPr lang="en-CA" dirty="0"/>
          </a:p>
          <a:p>
            <a:r>
              <a:rPr lang="en-CA" dirty="0"/>
              <a:t>I Have used this software for many years, and I often explore the detailed user manual to try out options that I rarely use that comes with this software.</a:t>
            </a:r>
          </a:p>
          <a:p>
            <a:endParaRPr lang="en-CA" dirty="0"/>
          </a:p>
          <a:p>
            <a:r>
              <a:rPr lang="en-CA" dirty="0"/>
              <a:t>It has been through many years of use that I have become comfortable using N1MM</a:t>
            </a:r>
          </a:p>
        </p:txBody>
      </p:sp>
    </p:spTree>
    <p:extLst>
      <p:ext uri="{BB962C8B-B14F-4D97-AF65-F5344CB8AC3E}">
        <p14:creationId xmlns:p14="http://schemas.microsoft.com/office/powerpoint/2010/main" val="125636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2A084-2123-549E-52FD-DDE8B2A7CD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74BCA4-9B11-C866-C5A8-2166AEC9702C}"/>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D6F5BB7A-743C-9E5B-A2AE-C2BFA271E746}"/>
              </a:ext>
            </a:extLst>
          </p:cNvPr>
          <p:cNvSpPr>
            <a:spLocks noGrp="1"/>
          </p:cNvSpPr>
          <p:nvPr>
            <p:ph type="subTitle" idx="1"/>
          </p:nvPr>
        </p:nvSpPr>
        <p:spPr>
          <a:xfrm>
            <a:off x="381000" y="1295399"/>
            <a:ext cx="11419114" cy="5279571"/>
          </a:xfrm>
        </p:spPr>
        <p:txBody>
          <a:bodyPr/>
          <a:lstStyle/>
          <a:p>
            <a:r>
              <a:rPr lang="en-CA" b="1" u="sng" dirty="0"/>
              <a:t>QUESTIONS</a:t>
            </a:r>
          </a:p>
          <a:p>
            <a:endParaRPr lang="en-CA" dirty="0"/>
          </a:p>
          <a:p>
            <a:r>
              <a:rPr lang="en-CA" dirty="0"/>
              <a:t>If you have any questions don’t hesitate to give me a call</a:t>
            </a:r>
          </a:p>
          <a:p>
            <a:endParaRPr lang="en-CA" dirty="0"/>
          </a:p>
          <a:p>
            <a:r>
              <a:rPr lang="en-CA" dirty="0"/>
              <a:t>902-352-2130</a:t>
            </a:r>
          </a:p>
          <a:p>
            <a:endParaRPr lang="en-CA" dirty="0"/>
          </a:p>
          <a:p>
            <a:r>
              <a:rPr lang="en-CA" dirty="0"/>
              <a:t>Or email me:</a:t>
            </a:r>
          </a:p>
          <a:p>
            <a:endParaRPr lang="en-CA" dirty="0"/>
          </a:p>
          <a:p>
            <a:r>
              <a:rPr lang="en-CA" dirty="0"/>
              <a:t>ve1rsm@hotmail.com</a:t>
            </a:r>
          </a:p>
        </p:txBody>
      </p:sp>
    </p:spTree>
    <p:extLst>
      <p:ext uri="{BB962C8B-B14F-4D97-AF65-F5344CB8AC3E}">
        <p14:creationId xmlns:p14="http://schemas.microsoft.com/office/powerpoint/2010/main" val="3770814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0E09D-25C6-E57D-D510-0E03B1B7C2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FB1F3E-C036-BB8E-A38D-3E2992452D98}"/>
              </a:ext>
            </a:extLst>
          </p:cNvPr>
          <p:cNvSpPr>
            <a:spLocks noGrp="1"/>
          </p:cNvSpPr>
          <p:nvPr>
            <p:ph type="ctrTitle"/>
          </p:nvPr>
        </p:nvSpPr>
        <p:spPr>
          <a:xfrm>
            <a:off x="1371600" y="130629"/>
            <a:ext cx="9144000" cy="1017134"/>
          </a:xfrm>
        </p:spPr>
        <p:txBody>
          <a:bodyPr/>
          <a:lstStyle/>
          <a:p>
            <a:r>
              <a:rPr lang="en-CA" dirty="0"/>
              <a:t>ACQP Setup with N1MM</a:t>
            </a:r>
          </a:p>
        </p:txBody>
      </p:sp>
      <p:sp>
        <p:nvSpPr>
          <p:cNvPr id="3" name="Subtitle 2">
            <a:extLst>
              <a:ext uri="{FF2B5EF4-FFF2-40B4-BE49-F238E27FC236}">
                <a16:creationId xmlns:a16="http://schemas.microsoft.com/office/drawing/2014/main" id="{1F0853CA-1D8E-80CD-C2FF-2515C4A5F9A9}"/>
              </a:ext>
            </a:extLst>
          </p:cNvPr>
          <p:cNvSpPr>
            <a:spLocks noGrp="1"/>
          </p:cNvSpPr>
          <p:nvPr>
            <p:ph type="subTitle" idx="1"/>
          </p:nvPr>
        </p:nvSpPr>
        <p:spPr>
          <a:xfrm>
            <a:off x="381000" y="1295399"/>
            <a:ext cx="11419114" cy="5279571"/>
          </a:xfrm>
        </p:spPr>
        <p:txBody>
          <a:bodyPr/>
          <a:lstStyle/>
          <a:p>
            <a:endParaRPr lang="en-CA" dirty="0"/>
          </a:p>
        </p:txBody>
      </p:sp>
    </p:spTree>
    <p:extLst>
      <p:ext uri="{BB962C8B-B14F-4D97-AF65-F5344CB8AC3E}">
        <p14:creationId xmlns:p14="http://schemas.microsoft.com/office/powerpoint/2010/main" val="1402454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12424-7F6E-0FAB-1BA7-FEF026933D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282B1A-9CBE-DB26-68C3-A436D27E5925}"/>
              </a:ext>
            </a:extLst>
          </p:cNvPr>
          <p:cNvSpPr>
            <a:spLocks noGrp="1"/>
          </p:cNvSpPr>
          <p:nvPr>
            <p:ph type="ctrTitle"/>
          </p:nvPr>
        </p:nvSpPr>
        <p:spPr>
          <a:xfrm>
            <a:off x="1371600" y="130629"/>
            <a:ext cx="9144000" cy="1017134"/>
          </a:xfrm>
        </p:spPr>
        <p:txBody>
          <a:bodyPr/>
          <a:lstStyle/>
          <a:p>
            <a:r>
              <a:rPr lang="en-CA" dirty="0"/>
              <a:t>ACQP Setup with N1MM</a:t>
            </a:r>
          </a:p>
        </p:txBody>
      </p:sp>
      <p:sp>
        <p:nvSpPr>
          <p:cNvPr id="3" name="Subtitle 2">
            <a:extLst>
              <a:ext uri="{FF2B5EF4-FFF2-40B4-BE49-F238E27FC236}">
                <a16:creationId xmlns:a16="http://schemas.microsoft.com/office/drawing/2014/main" id="{DBE97C34-365F-55CA-F240-4E18A6DAB66B}"/>
              </a:ext>
            </a:extLst>
          </p:cNvPr>
          <p:cNvSpPr>
            <a:spLocks noGrp="1"/>
          </p:cNvSpPr>
          <p:nvPr>
            <p:ph type="subTitle" idx="1"/>
          </p:nvPr>
        </p:nvSpPr>
        <p:spPr>
          <a:xfrm>
            <a:off x="381000" y="1295399"/>
            <a:ext cx="11419114" cy="5279571"/>
          </a:xfrm>
        </p:spPr>
        <p:txBody>
          <a:bodyPr/>
          <a:lstStyle/>
          <a:p>
            <a:endParaRPr lang="en-CA" dirty="0"/>
          </a:p>
        </p:txBody>
      </p:sp>
    </p:spTree>
    <p:extLst>
      <p:ext uri="{BB962C8B-B14F-4D97-AF65-F5344CB8AC3E}">
        <p14:creationId xmlns:p14="http://schemas.microsoft.com/office/powerpoint/2010/main" val="261806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92CF4-2953-D49E-91B8-841F83DBA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0CF835-C861-2AA6-C109-AFD023A560FF}"/>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93DA03D0-1355-5D25-DA9F-DA3494DE0958}"/>
              </a:ext>
            </a:extLst>
          </p:cNvPr>
          <p:cNvSpPr>
            <a:spLocks noGrp="1"/>
          </p:cNvSpPr>
          <p:nvPr>
            <p:ph type="subTitle" idx="1"/>
          </p:nvPr>
        </p:nvSpPr>
        <p:spPr>
          <a:xfrm>
            <a:off x="381000" y="1295399"/>
            <a:ext cx="11419114" cy="5279571"/>
          </a:xfrm>
        </p:spPr>
        <p:txBody>
          <a:bodyPr>
            <a:normAutofit/>
          </a:bodyPr>
          <a:lstStyle/>
          <a:p>
            <a:r>
              <a:rPr lang="en-CA" dirty="0"/>
              <a:t>Google – N1MM select N1MM Logger Plus - … </a:t>
            </a:r>
          </a:p>
          <a:p>
            <a:r>
              <a:rPr lang="en-CA" dirty="0"/>
              <a:t>Click- Downloads tab,  then Program Files, then Full Install (then – </a:t>
            </a:r>
            <a:r>
              <a:rPr lang="en-CA" b="1" u="sng" dirty="0"/>
              <a:t>Click here</a:t>
            </a:r>
            <a:r>
              <a:rPr lang="en-CA" dirty="0"/>
              <a:t>)</a:t>
            </a:r>
          </a:p>
          <a:p>
            <a:pPr marL="342900" indent="-342900">
              <a:buFontTx/>
              <a:buChar char="-"/>
            </a:pPr>
            <a:r>
              <a:rPr lang="en-CA" dirty="0"/>
              <a:t>The click on – N1MM Logger+ Full Installer …..</a:t>
            </a:r>
          </a:p>
          <a:p>
            <a:pPr marL="342900" indent="-342900">
              <a:buFontTx/>
              <a:buChar char="-"/>
            </a:pPr>
            <a:r>
              <a:rPr lang="en-CA" dirty="0"/>
              <a:t>Then click – DOWNLOAD</a:t>
            </a:r>
          </a:p>
          <a:p>
            <a:pPr marL="342900" indent="-342900">
              <a:buFontTx/>
              <a:buChar char="-"/>
            </a:pPr>
            <a:r>
              <a:rPr lang="en-CA" dirty="0"/>
              <a:t>When asked what do you want to do with this file – click OPEN</a:t>
            </a:r>
          </a:p>
          <a:p>
            <a:pPr marL="342900" indent="-342900">
              <a:buFontTx/>
              <a:buChar char="-"/>
            </a:pPr>
            <a:r>
              <a:rPr lang="en-CA" dirty="0"/>
              <a:t>You may get a – not commonly download warning (if so)</a:t>
            </a:r>
          </a:p>
          <a:p>
            <a:pPr marL="342900" indent="-342900">
              <a:buFontTx/>
              <a:buChar char="-"/>
            </a:pPr>
            <a:r>
              <a:rPr lang="en-CA" dirty="0"/>
              <a:t>Click on the 3 dots (…)</a:t>
            </a:r>
          </a:p>
          <a:p>
            <a:pPr marL="342900" indent="-342900">
              <a:buFontTx/>
              <a:buChar char="-"/>
            </a:pPr>
            <a:r>
              <a:rPr lang="en-CA" dirty="0"/>
              <a:t>Then click on </a:t>
            </a:r>
            <a:r>
              <a:rPr lang="en-CA" b="1" u="sng" dirty="0"/>
              <a:t>Keep,</a:t>
            </a:r>
            <a:r>
              <a:rPr lang="en-CA" u="sng" dirty="0"/>
              <a:t> then </a:t>
            </a:r>
            <a:r>
              <a:rPr lang="en-CA" b="1" u="sng" dirty="0"/>
              <a:t>Show More</a:t>
            </a:r>
            <a:r>
              <a:rPr lang="en-CA" u="sng" dirty="0"/>
              <a:t>, then </a:t>
            </a:r>
            <a:r>
              <a:rPr lang="en-CA" b="1" u="sng" dirty="0"/>
              <a:t>Keep Anyway</a:t>
            </a:r>
          </a:p>
          <a:p>
            <a:r>
              <a:rPr lang="en-CA" dirty="0"/>
              <a:t>– click </a:t>
            </a:r>
            <a:r>
              <a:rPr lang="en-CA" b="1" dirty="0"/>
              <a:t>YES </a:t>
            </a:r>
            <a:r>
              <a:rPr lang="en-CA" dirty="0"/>
              <a:t>to start the install process</a:t>
            </a:r>
          </a:p>
          <a:p>
            <a:r>
              <a:rPr lang="en-CA" dirty="0"/>
              <a:t>If this is your initial download of N1MM at some point it you will be asked to restart your computer to allow the install process to finish</a:t>
            </a:r>
          </a:p>
          <a:p>
            <a:endParaRPr lang="en-CA" b="1" dirty="0"/>
          </a:p>
        </p:txBody>
      </p:sp>
    </p:spTree>
    <p:extLst>
      <p:ext uri="{BB962C8B-B14F-4D97-AF65-F5344CB8AC3E}">
        <p14:creationId xmlns:p14="http://schemas.microsoft.com/office/powerpoint/2010/main" val="142639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3FF98-79AB-2E6C-B22F-FE1724E7F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F47B03-9735-1E8E-73A1-5301B8E9076F}"/>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9364D54C-3704-04BA-A7B6-61F9BFD77336}"/>
              </a:ext>
            </a:extLst>
          </p:cNvPr>
          <p:cNvSpPr>
            <a:spLocks noGrp="1"/>
          </p:cNvSpPr>
          <p:nvPr>
            <p:ph type="subTitle" idx="1"/>
          </p:nvPr>
        </p:nvSpPr>
        <p:spPr>
          <a:xfrm>
            <a:off x="381000" y="1295399"/>
            <a:ext cx="11419114" cy="5279571"/>
          </a:xfrm>
        </p:spPr>
        <p:txBody>
          <a:bodyPr>
            <a:normAutofit/>
          </a:bodyPr>
          <a:lstStyle/>
          <a:p>
            <a:r>
              <a:rPr lang="en-CA" dirty="0"/>
              <a:t>This file may not be recognized by your computer</a:t>
            </a:r>
          </a:p>
          <a:p>
            <a:r>
              <a:rPr lang="en-CA" dirty="0"/>
              <a:t>If so:</a:t>
            </a:r>
          </a:p>
          <a:p>
            <a:pPr marL="342900" indent="-342900">
              <a:buFontTx/>
              <a:buChar char="-"/>
            </a:pPr>
            <a:r>
              <a:rPr lang="en-CA" dirty="0"/>
              <a:t>Click on the 3-dots (…)</a:t>
            </a:r>
          </a:p>
          <a:p>
            <a:pPr marL="342900" indent="-342900">
              <a:buFontTx/>
              <a:buChar char="-"/>
            </a:pPr>
            <a:r>
              <a:rPr lang="en-CA" dirty="0"/>
              <a:t>Select Keep</a:t>
            </a:r>
          </a:p>
          <a:p>
            <a:pPr marL="342900" indent="-342900">
              <a:buFontTx/>
              <a:buChar char="-"/>
            </a:pPr>
            <a:r>
              <a:rPr lang="en-CA" dirty="0"/>
              <a:t>Select Show more</a:t>
            </a:r>
          </a:p>
          <a:p>
            <a:pPr marL="342900" indent="-342900">
              <a:buFontTx/>
              <a:buChar char="-"/>
            </a:pPr>
            <a:r>
              <a:rPr lang="en-CA" dirty="0"/>
              <a:t>Select Keep anyway</a:t>
            </a:r>
          </a:p>
          <a:p>
            <a:pPr marL="342900" indent="-342900">
              <a:buFontTx/>
              <a:buChar char="-"/>
            </a:pPr>
            <a:r>
              <a:rPr lang="en-CA" dirty="0"/>
              <a:t>Select Open</a:t>
            </a:r>
          </a:p>
          <a:p>
            <a:pPr marL="342900" indent="-342900">
              <a:buFontTx/>
              <a:buChar char="-"/>
            </a:pPr>
            <a:r>
              <a:rPr lang="en-CA" dirty="0"/>
              <a:t>This should now start the install process on your computer</a:t>
            </a:r>
          </a:p>
          <a:p>
            <a:pPr marL="342900" indent="-342900">
              <a:buFontTx/>
              <a:buChar char="-"/>
            </a:pPr>
            <a:r>
              <a:rPr lang="en-CA" dirty="0"/>
              <a:t>Select Next, Next, Next, Install</a:t>
            </a:r>
          </a:p>
          <a:p>
            <a:pPr marL="342900" indent="-342900">
              <a:buFontTx/>
              <a:buChar char="-"/>
            </a:pPr>
            <a:r>
              <a:rPr lang="en-CA" dirty="0"/>
              <a:t>Since this is an initial install you may need to reboot to finish the install</a:t>
            </a:r>
          </a:p>
          <a:p>
            <a:pPr marL="342900" indent="-342900">
              <a:buFontTx/>
              <a:buChar char="-"/>
            </a:pPr>
            <a:r>
              <a:rPr lang="en-CA" dirty="0"/>
              <a:t>Right click on the N1MM icon, go to properties and check – Run as Administrator</a:t>
            </a:r>
          </a:p>
          <a:p>
            <a:pPr marL="342900" indent="-342900">
              <a:buFontTx/>
              <a:buChar char="-"/>
            </a:pPr>
            <a:endParaRPr lang="en-CA" dirty="0"/>
          </a:p>
        </p:txBody>
      </p:sp>
    </p:spTree>
    <p:extLst>
      <p:ext uri="{BB962C8B-B14F-4D97-AF65-F5344CB8AC3E}">
        <p14:creationId xmlns:p14="http://schemas.microsoft.com/office/powerpoint/2010/main" val="226129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42961-36A5-370A-9BB6-BF2689100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5F8D03-C378-0CAF-F379-56C88C6E58F2}"/>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16B6A0A5-74C0-4E1E-747F-338FA7002BB4}"/>
              </a:ext>
            </a:extLst>
          </p:cNvPr>
          <p:cNvSpPr>
            <a:spLocks noGrp="1"/>
          </p:cNvSpPr>
          <p:nvPr>
            <p:ph type="subTitle" idx="1"/>
          </p:nvPr>
        </p:nvSpPr>
        <p:spPr>
          <a:xfrm>
            <a:off x="381000" y="1295399"/>
            <a:ext cx="11419114" cy="5279571"/>
          </a:xfrm>
        </p:spPr>
        <p:txBody>
          <a:bodyPr>
            <a:normAutofit lnSpcReduction="10000"/>
          </a:bodyPr>
          <a:lstStyle/>
          <a:p>
            <a:pPr marL="342900" indent="-342900">
              <a:buFontTx/>
              <a:buChar char="-"/>
            </a:pPr>
            <a:r>
              <a:rPr lang="en-CA" dirty="0"/>
              <a:t>You should now have the N1MM Icon on your desktop</a:t>
            </a:r>
          </a:p>
          <a:p>
            <a:pPr marL="342900" indent="-342900">
              <a:buFontTx/>
              <a:buChar char="-"/>
            </a:pPr>
            <a:r>
              <a:rPr lang="en-CA" dirty="0"/>
              <a:t>Before opening this program – RIGHT click the Icon, go to PROPERTIES the to COMPATIABILY – and check the box RUN AS ADMINISTRATOR</a:t>
            </a:r>
          </a:p>
          <a:p>
            <a:pPr marL="342900" indent="-342900">
              <a:buFontTx/>
              <a:buChar char="-"/>
            </a:pPr>
            <a:endParaRPr lang="en-CA" dirty="0"/>
          </a:p>
          <a:p>
            <a:pPr marL="342900" indent="-342900">
              <a:buFontTx/>
              <a:buChar char="-"/>
            </a:pPr>
            <a:r>
              <a:rPr lang="en-CA" dirty="0"/>
              <a:t>When you now open N1MM a few seconds after you open the software it should do an automatic update of the latest version.  N1MM routinely sends out an update to this software every Tuesday.</a:t>
            </a:r>
          </a:p>
          <a:p>
            <a:pPr marL="342900" indent="-342900">
              <a:buFontTx/>
              <a:buChar char="-"/>
            </a:pPr>
            <a:r>
              <a:rPr lang="en-CA" dirty="0"/>
              <a:t>If it does not do this automatically, this initial time, you can go to the Tools Tab and click on the option – Check for latest Version, it will now download and setup</a:t>
            </a:r>
          </a:p>
          <a:p>
            <a:pPr marL="342900" indent="-342900">
              <a:buFontTx/>
              <a:buChar char="-"/>
            </a:pPr>
            <a:endParaRPr lang="en-CA" dirty="0"/>
          </a:p>
          <a:p>
            <a:pPr marL="342900" indent="-342900">
              <a:buFontTx/>
              <a:buChar char="-"/>
            </a:pPr>
            <a:r>
              <a:rPr lang="en-CA" dirty="0"/>
              <a:t>When finished you should have two opened windows:</a:t>
            </a:r>
          </a:p>
          <a:p>
            <a:pPr marL="342900" indent="-342900">
              <a:buFontTx/>
              <a:buChar char="-"/>
            </a:pPr>
            <a:r>
              <a:rPr lang="en-CA" dirty="0"/>
              <a:t>The Log window and</a:t>
            </a:r>
          </a:p>
          <a:p>
            <a:pPr marL="342900" indent="-342900">
              <a:buFontTx/>
              <a:buChar char="-"/>
            </a:pPr>
            <a:r>
              <a:rPr lang="en-CA" dirty="0"/>
              <a:t>The Entry Window</a:t>
            </a:r>
          </a:p>
        </p:txBody>
      </p:sp>
    </p:spTree>
    <p:extLst>
      <p:ext uri="{BB962C8B-B14F-4D97-AF65-F5344CB8AC3E}">
        <p14:creationId xmlns:p14="http://schemas.microsoft.com/office/powerpoint/2010/main" val="149240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544AC-4F50-7243-F83B-E3C4864D46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9EA77A-32D1-2E6E-C56F-F973183ECA4C}"/>
              </a:ext>
            </a:extLst>
          </p:cNvPr>
          <p:cNvSpPr>
            <a:spLocks noGrp="1"/>
          </p:cNvSpPr>
          <p:nvPr>
            <p:ph type="ctrTitle"/>
          </p:nvPr>
        </p:nvSpPr>
        <p:spPr>
          <a:xfrm>
            <a:off x="1371600" y="130629"/>
            <a:ext cx="9144000" cy="1017134"/>
          </a:xfrm>
        </p:spPr>
        <p:txBody>
          <a:bodyPr/>
          <a:lstStyle/>
          <a:p>
            <a:r>
              <a:rPr lang="en-CA" u="sng" dirty="0"/>
              <a:t>ACQP Setup with N1MM</a:t>
            </a:r>
          </a:p>
        </p:txBody>
      </p:sp>
      <p:sp>
        <p:nvSpPr>
          <p:cNvPr id="3" name="Subtitle 2">
            <a:extLst>
              <a:ext uri="{FF2B5EF4-FFF2-40B4-BE49-F238E27FC236}">
                <a16:creationId xmlns:a16="http://schemas.microsoft.com/office/drawing/2014/main" id="{08792389-FCD3-4B0B-AF3F-B603BD2A43D8}"/>
              </a:ext>
            </a:extLst>
          </p:cNvPr>
          <p:cNvSpPr>
            <a:spLocks noGrp="1"/>
          </p:cNvSpPr>
          <p:nvPr>
            <p:ph type="subTitle" idx="1"/>
          </p:nvPr>
        </p:nvSpPr>
        <p:spPr>
          <a:xfrm>
            <a:off x="381000" y="1295399"/>
            <a:ext cx="11419114" cy="5279571"/>
          </a:xfrm>
        </p:spPr>
        <p:txBody>
          <a:bodyPr/>
          <a:lstStyle/>
          <a:p>
            <a:r>
              <a:rPr lang="en-CA" b="1" u="sng" dirty="0"/>
              <a:t>Now some Basic Setup</a:t>
            </a:r>
          </a:p>
          <a:p>
            <a:r>
              <a:rPr lang="en-CA" dirty="0"/>
              <a:t>First go to the </a:t>
            </a:r>
            <a:r>
              <a:rPr lang="en-CA" b="1" u="sng" dirty="0"/>
              <a:t>Config</a:t>
            </a:r>
            <a:r>
              <a:rPr lang="en-CA" dirty="0"/>
              <a:t> TAB</a:t>
            </a:r>
          </a:p>
          <a:p>
            <a:r>
              <a:rPr lang="en-CA" dirty="0"/>
              <a:t>Select – Change Your Station Data …</a:t>
            </a:r>
          </a:p>
          <a:p>
            <a:r>
              <a:rPr lang="en-CA" i="1" dirty="0"/>
              <a:t>Fill in missing data.  You do not need to fill in all the boxes unless you want to</a:t>
            </a:r>
          </a:p>
          <a:p>
            <a:pPr marL="342900" indent="-342900">
              <a:buFontTx/>
              <a:buChar char="-"/>
            </a:pPr>
            <a:r>
              <a:rPr lang="en-CA" dirty="0"/>
              <a:t>Callsign  Name</a:t>
            </a:r>
          </a:p>
          <a:p>
            <a:pPr marL="342900" indent="-342900">
              <a:buFontTx/>
              <a:buChar char="-"/>
            </a:pPr>
            <a:r>
              <a:rPr lang="en-CA" dirty="0"/>
              <a:t>Basic address</a:t>
            </a:r>
          </a:p>
          <a:p>
            <a:pPr marL="342900" indent="-342900">
              <a:buFontTx/>
              <a:buChar char="-"/>
            </a:pPr>
            <a:r>
              <a:rPr lang="en-CA" dirty="0"/>
              <a:t>State (insert Prov) Country (Canada)</a:t>
            </a:r>
          </a:p>
          <a:p>
            <a:pPr marL="342900" indent="-342900">
              <a:buFontTx/>
              <a:buChar char="-"/>
            </a:pPr>
            <a:r>
              <a:rPr lang="en-CA" dirty="0"/>
              <a:t>Grid Square, and Zones (5 and 9)</a:t>
            </a:r>
          </a:p>
          <a:p>
            <a:r>
              <a:rPr lang="en-CA" dirty="0"/>
              <a:t>License</a:t>
            </a:r>
          </a:p>
          <a:p>
            <a:r>
              <a:rPr lang="en-CA" dirty="0"/>
              <a:t>ARRL Section (NS)</a:t>
            </a:r>
          </a:p>
          <a:p>
            <a:r>
              <a:rPr lang="en-CA" dirty="0"/>
              <a:t>Then click OK (to close this box)</a:t>
            </a:r>
          </a:p>
        </p:txBody>
      </p:sp>
    </p:spTree>
    <p:extLst>
      <p:ext uri="{BB962C8B-B14F-4D97-AF65-F5344CB8AC3E}">
        <p14:creationId xmlns:p14="http://schemas.microsoft.com/office/powerpoint/2010/main" val="100460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672AA-39A1-56DF-F72C-AE4406EE62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EAD59A-F6AB-2C42-A4FF-E78D10B0FA10}"/>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8AC6BF04-0575-9010-D1DA-E6135C65C389}"/>
              </a:ext>
            </a:extLst>
          </p:cNvPr>
          <p:cNvSpPr>
            <a:spLocks noGrp="1"/>
          </p:cNvSpPr>
          <p:nvPr>
            <p:ph type="subTitle" idx="1"/>
          </p:nvPr>
        </p:nvSpPr>
        <p:spPr>
          <a:xfrm>
            <a:off x="381000" y="1295399"/>
            <a:ext cx="11419114" cy="5279571"/>
          </a:xfrm>
        </p:spPr>
        <p:txBody>
          <a:bodyPr>
            <a:normAutofit lnSpcReduction="10000"/>
          </a:bodyPr>
          <a:lstStyle/>
          <a:p>
            <a:r>
              <a:rPr lang="en-US" dirty="0"/>
              <a:t>If your radio is connected to your Computer </a:t>
            </a:r>
          </a:p>
          <a:p>
            <a:r>
              <a:rPr lang="en-US" dirty="0"/>
              <a:t>Step 2 Setup – return to Config Tab - Select the first line (Ports, Mode </a:t>
            </a:r>
            <a:r>
              <a:rPr lang="en-US" dirty="0" err="1"/>
              <a:t>etc</a:t>
            </a:r>
            <a:r>
              <a:rPr lang="en-US" dirty="0"/>
              <a:t>)</a:t>
            </a:r>
          </a:p>
          <a:p>
            <a:r>
              <a:rPr lang="en-CA" b="1" u="sng" dirty="0"/>
              <a:t>Port</a:t>
            </a:r>
            <a:r>
              <a:rPr lang="en-CA" dirty="0"/>
              <a:t> – Select the Port your radio has been assigned</a:t>
            </a:r>
          </a:p>
          <a:p>
            <a:r>
              <a:rPr lang="en-CA" dirty="0"/>
              <a:t>(This can be found via Control Panel, Device Manager – Ports)</a:t>
            </a:r>
          </a:p>
          <a:p>
            <a:r>
              <a:rPr lang="en-CA" dirty="0"/>
              <a:t>(If the connector between your radio and computer was not assigned a port you may need to download the driver(s) for your radio)</a:t>
            </a:r>
          </a:p>
          <a:p>
            <a:r>
              <a:rPr lang="en-CA" b="1" u="sng" dirty="0"/>
              <a:t>Radio</a:t>
            </a:r>
            <a:r>
              <a:rPr lang="en-CA" dirty="0"/>
              <a:t> – Select your radio from the dropdown menu </a:t>
            </a:r>
          </a:p>
          <a:p>
            <a:r>
              <a:rPr lang="en-CA" dirty="0"/>
              <a:t>(If your radio is not listed IE: older Kenwood, then select Kenwood)</a:t>
            </a:r>
          </a:p>
          <a:p>
            <a:r>
              <a:rPr lang="en-CA" dirty="0"/>
              <a:t>Details – </a:t>
            </a:r>
            <a:r>
              <a:rPr lang="en-CA" b="1" u="sng" dirty="0"/>
              <a:t>SET</a:t>
            </a:r>
            <a:r>
              <a:rPr lang="en-CA" dirty="0"/>
              <a:t> – if using an Icom radio you need to set the Hex Number of your radio</a:t>
            </a:r>
          </a:p>
          <a:p>
            <a:r>
              <a:rPr lang="en-CA" i="1" dirty="0"/>
              <a:t>Once done. check to see if your radio and computer are connected, close N1MM and reopen, if your radio is turned on, you should see the frequency at the top of your entry window, if you rotate your dial the </a:t>
            </a:r>
            <a:r>
              <a:rPr lang="en-CA" i="1" dirty="0" err="1"/>
              <a:t>freq</a:t>
            </a:r>
            <a:r>
              <a:rPr lang="en-CA" i="1" dirty="0"/>
              <a:t> should follow and if you click a band your radio should switch to that band</a:t>
            </a:r>
          </a:p>
        </p:txBody>
      </p:sp>
    </p:spTree>
    <p:extLst>
      <p:ext uri="{BB962C8B-B14F-4D97-AF65-F5344CB8AC3E}">
        <p14:creationId xmlns:p14="http://schemas.microsoft.com/office/powerpoint/2010/main" val="70200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32C09-A987-5E30-0810-7252C1A3F8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45754A-9728-1424-4CA0-C9E5F48D3B52}"/>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069BC9A0-0AF2-403E-B72A-CB9FB37CE5A9}"/>
              </a:ext>
            </a:extLst>
          </p:cNvPr>
          <p:cNvSpPr>
            <a:spLocks noGrp="1"/>
          </p:cNvSpPr>
          <p:nvPr>
            <p:ph type="subTitle" idx="1"/>
          </p:nvPr>
        </p:nvSpPr>
        <p:spPr>
          <a:xfrm>
            <a:off x="381000" y="1295399"/>
            <a:ext cx="11419114" cy="5279571"/>
          </a:xfrm>
        </p:spPr>
        <p:txBody>
          <a:bodyPr/>
          <a:lstStyle/>
          <a:p>
            <a:r>
              <a:rPr lang="en-US" dirty="0"/>
              <a:t>FUNCTYION KEYS</a:t>
            </a:r>
          </a:p>
          <a:p>
            <a:endParaRPr lang="en-US" dirty="0"/>
          </a:p>
          <a:p>
            <a:r>
              <a:rPr lang="en-US" dirty="0"/>
              <a:t>Only needed if you have your setup to allow the function keys to send CW for you</a:t>
            </a:r>
          </a:p>
          <a:p>
            <a:endParaRPr lang="en-US" dirty="0"/>
          </a:p>
          <a:p>
            <a:r>
              <a:rPr lang="en-US" dirty="0"/>
              <a:t>Otherwise just connect your key to your radio and send normally</a:t>
            </a:r>
          </a:p>
          <a:p>
            <a:endParaRPr lang="en-US" dirty="0"/>
          </a:p>
          <a:p>
            <a:r>
              <a:rPr lang="en-US" dirty="0"/>
              <a:t>If you decide to use the Function Keys, play with them and decide which ones you wish to use.  You do not need to use all of them</a:t>
            </a:r>
          </a:p>
          <a:p>
            <a:r>
              <a:rPr lang="en-US" dirty="0"/>
              <a:t>(More info on Function Keys later)</a:t>
            </a:r>
            <a:endParaRPr lang="en-CA" dirty="0"/>
          </a:p>
        </p:txBody>
      </p:sp>
    </p:spTree>
    <p:extLst>
      <p:ext uri="{BB962C8B-B14F-4D97-AF65-F5344CB8AC3E}">
        <p14:creationId xmlns:p14="http://schemas.microsoft.com/office/powerpoint/2010/main" val="340922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6A204-5D50-26DD-FA35-94C37658B8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3ED123-E76E-5E27-14FB-F265B74D1E04}"/>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B133ACC4-87E3-8146-2233-B4B25C0CEB22}"/>
              </a:ext>
            </a:extLst>
          </p:cNvPr>
          <p:cNvSpPr>
            <a:spLocks noGrp="1"/>
          </p:cNvSpPr>
          <p:nvPr>
            <p:ph type="subTitle" idx="1"/>
          </p:nvPr>
        </p:nvSpPr>
        <p:spPr>
          <a:xfrm>
            <a:off x="381000" y="1295399"/>
            <a:ext cx="11419114" cy="5279571"/>
          </a:xfrm>
        </p:spPr>
        <p:txBody>
          <a:bodyPr/>
          <a:lstStyle/>
          <a:p>
            <a:r>
              <a:rPr lang="en-US" dirty="0"/>
              <a:t>MODE CONTROL</a:t>
            </a:r>
          </a:p>
          <a:p>
            <a:endParaRPr lang="en-US" dirty="0"/>
          </a:p>
          <a:p>
            <a:r>
              <a:rPr lang="en-US" dirty="0"/>
              <a:t>I suggest to use either Option 1 or 4</a:t>
            </a:r>
          </a:p>
          <a:p>
            <a:endParaRPr lang="en-US" dirty="0"/>
          </a:p>
          <a:p>
            <a:endParaRPr lang="en-CA" dirty="0"/>
          </a:p>
        </p:txBody>
      </p:sp>
    </p:spTree>
    <p:extLst>
      <p:ext uri="{BB962C8B-B14F-4D97-AF65-F5344CB8AC3E}">
        <p14:creationId xmlns:p14="http://schemas.microsoft.com/office/powerpoint/2010/main" val="35695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5055B-108D-BCA7-1450-D98AEC7090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AF9633-0904-C1E5-B2BB-07CF6B4E29AE}"/>
              </a:ext>
            </a:extLst>
          </p:cNvPr>
          <p:cNvSpPr>
            <a:spLocks noGrp="1"/>
          </p:cNvSpPr>
          <p:nvPr>
            <p:ph type="ctrTitle"/>
          </p:nvPr>
        </p:nvSpPr>
        <p:spPr>
          <a:xfrm>
            <a:off x="1371600" y="130629"/>
            <a:ext cx="9144000" cy="1017134"/>
          </a:xfrm>
        </p:spPr>
        <p:txBody>
          <a:bodyPr/>
          <a:lstStyle/>
          <a:p>
            <a:r>
              <a:rPr lang="en-CA" b="1" u="sng" dirty="0"/>
              <a:t>ACQP Setup with N1MM</a:t>
            </a:r>
          </a:p>
        </p:txBody>
      </p:sp>
      <p:sp>
        <p:nvSpPr>
          <p:cNvPr id="3" name="Subtitle 2">
            <a:extLst>
              <a:ext uri="{FF2B5EF4-FFF2-40B4-BE49-F238E27FC236}">
                <a16:creationId xmlns:a16="http://schemas.microsoft.com/office/drawing/2014/main" id="{B9AF0C9D-BAE1-177B-17AE-0BB77825C571}"/>
              </a:ext>
            </a:extLst>
          </p:cNvPr>
          <p:cNvSpPr>
            <a:spLocks noGrp="1"/>
          </p:cNvSpPr>
          <p:nvPr>
            <p:ph type="subTitle" idx="1"/>
          </p:nvPr>
        </p:nvSpPr>
        <p:spPr>
          <a:xfrm>
            <a:off x="381000" y="1295399"/>
            <a:ext cx="11419114" cy="5279571"/>
          </a:xfrm>
        </p:spPr>
        <p:txBody>
          <a:bodyPr/>
          <a:lstStyle/>
          <a:p>
            <a:r>
              <a:rPr lang="en-US" dirty="0"/>
              <a:t>From the Entry Window select - TOOLS (tab)</a:t>
            </a:r>
          </a:p>
          <a:p>
            <a:endParaRPr lang="en-US" dirty="0"/>
          </a:p>
          <a:p>
            <a:r>
              <a:rPr lang="en-US" dirty="0"/>
              <a:t>click on line 3 then OK</a:t>
            </a:r>
          </a:p>
          <a:p>
            <a:endParaRPr lang="en-US" dirty="0"/>
          </a:p>
          <a:p>
            <a:r>
              <a:rPr lang="en-US" dirty="0"/>
              <a:t>And</a:t>
            </a:r>
          </a:p>
          <a:p>
            <a:endParaRPr lang="en-US" dirty="0"/>
          </a:p>
          <a:p>
            <a:r>
              <a:rPr lang="en-US" dirty="0"/>
              <a:t>Click on line 6 then OK</a:t>
            </a:r>
            <a:endParaRPr lang="en-CA" dirty="0"/>
          </a:p>
        </p:txBody>
      </p:sp>
    </p:spTree>
    <p:extLst>
      <p:ext uri="{BB962C8B-B14F-4D97-AF65-F5344CB8AC3E}">
        <p14:creationId xmlns:p14="http://schemas.microsoft.com/office/powerpoint/2010/main" val="468420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523</TotalTime>
  <Words>1515</Words>
  <Application>Microsoft Office PowerPoint</Application>
  <PresentationFormat>Widescreen</PresentationFormat>
  <Paragraphs>158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Aptos Display</vt:lpstr>
      <vt:lpstr>Arial</vt:lpstr>
      <vt:lpstr>Office Theme</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lpstr>ACQP Setup with N1MM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 Schofield</dc:creator>
  <cp:lastModifiedBy>Robert Schofield</cp:lastModifiedBy>
  <cp:revision>2</cp:revision>
  <dcterms:created xsi:type="dcterms:W3CDTF">2025-04-22T14:49:56Z</dcterms:created>
  <dcterms:modified xsi:type="dcterms:W3CDTF">2025-05-02T09:53:39Z</dcterms:modified>
</cp:coreProperties>
</file>